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58" r:id="rId4"/>
    <p:sldId id="257" r:id="rId5"/>
    <p:sldId id="262" r:id="rId6"/>
    <p:sldId id="259" r:id="rId7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E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 snapToObjects="1">
      <p:cViewPr varScale="1">
        <p:scale>
          <a:sx n="132" d="100"/>
          <a:sy n="132" d="100"/>
        </p:scale>
        <p:origin x="1050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9C6CE-C3C9-43AD-B677-C3CBF2BF592E}" type="datetimeFigureOut">
              <a:rPr lang="fi-FI" smtClean="0"/>
              <a:t>27.4.2017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BE51E-545D-4034-A190-37F1097914F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6868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EBE51E-545D-4034-A190-37F1097914F8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55438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t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7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3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66BCAC7-078F-432D-B833-7FC3704EC4C2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1133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9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6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1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7F5AB23-EBA9-4CEA-BA7F-011AA9D44F95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3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2050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6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8860DFF-BA24-4557-8858-9F8609E2E355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758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F2EFB5B-3076-45FB-98F7-7D985B5E1DD4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058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17F6BB-DB4B-4F86-8423-1E464B120CD9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9037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F6B7D5-2C9D-4428-B921-FB23EBE72BDF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6023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7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5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1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E72D3D5-DF72-4191-8871-56B33F712DC3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3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5307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8558242-5CE4-4ACF-B574-B2CC274C913A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7197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402"/>
            <a:ext cx="3694704" cy="6875196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644AED-C993-4D6A-9D0C-13C43948F9BE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5244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402"/>
            <a:ext cx="3694703" cy="6875196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3BFA10D-1CBC-40F5-ABC2-564E5925B9EC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111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_tii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Suorakulmio 7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500" kern="1300" cap="all" spc="5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69195" y="6413223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A624CB-6C9E-4972-B4BA-5F7D655D2DE8}" type="datetime1">
              <a:rPr lang="fi-FI" smtClean="0"/>
              <a:t>27.4.2017</a:t>
            </a:fld>
            <a:endParaRPr lang="en-US" dirty="0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14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413224"/>
            <a:ext cx="4114800" cy="301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2136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ukautettu asette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926420" y="911184"/>
            <a:ext cx="3629246" cy="5112628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sz="2000" baseline="0">
                <a:solidFill>
                  <a:schemeClr val="tx1"/>
                </a:solidFill>
                <a:latin typeface="+mn-lt"/>
              </a:defRPr>
            </a:lvl1pPr>
            <a:lvl2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600">
                <a:latin typeface="+mn-lt"/>
                <a:cs typeface="Arial" panose="020B0604020202020204" pitchFamily="34" charset="0"/>
              </a:defRPr>
            </a:lvl4pPr>
            <a:lvl5pPr>
              <a:defRPr sz="1600">
                <a:latin typeface="+mn-lt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dirty="0" smtClean="0"/>
              <a:t>Muokkaa tekstiä, lisää </a:t>
            </a:r>
            <a:r>
              <a:rPr lang="fi-FI" dirty="0" err="1" smtClean="0"/>
              <a:t>graafi</a:t>
            </a:r>
            <a:r>
              <a:rPr lang="fi-FI" dirty="0" smtClean="0"/>
              <a:t> tai kuva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5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9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3DC7AA6-74DF-45F1-8C94-EFC319FA3928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3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2545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ukautettu asette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7549583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9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7548411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F93131D-C0C8-4FB5-B8A2-AB48A8A32390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3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1641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_mint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9C58C67-84C0-47D3-B1FC-5CB484DE6C0F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1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413224"/>
            <a:ext cx="4114800" cy="301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500" kern="1300" cap="all" spc="5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3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C0AA512-F72E-495D-89AF-36204A8AD7DC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14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413224"/>
            <a:ext cx="4114800" cy="301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500" kern="1300" cap="all" spc="5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69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tii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br>
              <a:rPr lang="fi-FI" dirty="0" smtClean="0"/>
            </a:br>
            <a:r>
              <a:rPr lang="fi-FI" dirty="0" smtClean="0"/>
              <a:t>lyhyille teksteille.</a:t>
            </a:r>
            <a:endParaRPr lang="en-US" dirty="0"/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5CB910B-EC93-403E-867F-CB90563E98CA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13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413224"/>
            <a:ext cx="4114800" cy="301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607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mint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D3BDE98-91D1-496A-9885-FD443E16B2C0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br>
              <a:rPr lang="fi-FI" dirty="0" smtClean="0"/>
            </a:br>
            <a:r>
              <a:rPr lang="fi-FI" dirty="0" smtClean="0"/>
              <a:t>lyhyille teksteille.</a:t>
            </a:r>
            <a:endParaRPr lang="en-US" dirty="0"/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413224"/>
            <a:ext cx="4114800" cy="301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9498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4E9256-1797-42B8-AB86-C566EF05D671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br>
              <a:rPr lang="fi-FI" dirty="0" smtClean="0"/>
            </a:br>
            <a:r>
              <a:rPr lang="fi-FI" dirty="0" smtClean="0"/>
              <a:t>lyhyille teksteille.</a:t>
            </a:r>
            <a:endParaRPr lang="en-US" dirty="0"/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413224"/>
            <a:ext cx="4114800" cy="301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9446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llin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B6360C3-1700-4396-BECD-B0DDAD0CE760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4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5693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20688" y="911183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500" kern="1300" cap="all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Tekstin paikkamerkki 3"/>
          <p:cNvSpPr>
            <a:spLocks noGrp="1"/>
          </p:cNvSpPr>
          <p:nvPr>
            <p:ph type="body" sz="quarter" idx="12" hasCustomPrompt="1"/>
          </p:nvPr>
        </p:nvSpPr>
        <p:spPr>
          <a:xfrm>
            <a:off x="721294" y="1956647"/>
            <a:ext cx="3902075" cy="4067164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aseline="0">
                <a:latin typeface="+mn-lt"/>
              </a:defRPr>
            </a:lvl1pPr>
            <a:lvl2pPr marL="742950" indent="-3600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 sz="2000" baseline="0">
                <a:latin typeface="+mn-lt"/>
              </a:defRPr>
            </a:lvl2pPr>
            <a:lvl3pPr marL="1143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aseline="0">
                <a:latin typeface="+mn-lt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</a:lstStyle>
          <a:p>
            <a:pPr lvl="0"/>
            <a:r>
              <a:rPr lang="fi-FI" dirty="0" smtClean="0"/>
              <a:t>Muokkaa tekstiä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79778"/>
            <a:ext cx="1443025" cy="278222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857E9F8-EE9E-45BA-BD3C-19CE085BD12B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14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713170" y="6574492"/>
            <a:ext cx="4114800" cy="2835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9287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1600200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Alatunniste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637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2" r:id="rId11"/>
    <p:sldLayoutId id="2147483673" r:id="rId12"/>
    <p:sldLayoutId id="2147483671" r:id="rId13"/>
    <p:sldLayoutId id="2147483670" r:id="rId14"/>
    <p:sldLayoutId id="2147483676" r:id="rId15"/>
    <p:sldLayoutId id="2147483675" r:id="rId16"/>
    <p:sldLayoutId id="2147483674" r:id="rId17"/>
    <p:sldLayoutId id="2147483678" r:id="rId18"/>
    <p:sldLayoutId id="2147483679" r:id="rId19"/>
    <p:sldLayoutId id="2147483667" r:id="rId20"/>
    <p:sldLayoutId id="2147483677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32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Haastavat ohjattavat ja ohjaajan jaksaminen</a:t>
            </a:r>
            <a:br>
              <a:rPr lang="fi-FI" dirty="0" smtClean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26.4.2017</a:t>
            </a:r>
            <a:br>
              <a:rPr lang="fi-FI" dirty="0" smtClean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Merja outinen</a:t>
            </a:r>
            <a:br>
              <a:rPr lang="fi-FI" dirty="0" smtClean="0"/>
            </a:br>
            <a:r>
              <a:rPr lang="fi-FI" dirty="0" err="1" smtClean="0"/>
              <a:t>päivi</a:t>
            </a:r>
            <a:r>
              <a:rPr lang="fi-FI" dirty="0" smtClean="0"/>
              <a:t> vuorihuhta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24CB-6C9E-4972-B4BA-5F7D655D2DE8}" type="datetime1">
              <a:rPr lang="fi-FI" smtClean="0"/>
              <a:t>27.4.2017</a:t>
            </a:fld>
            <a:endParaRPr lang="en-US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837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Muutoksessa eläminen </a:t>
            </a:r>
            <a:endParaRPr lang="fi-FI" dirty="0"/>
          </a:p>
        </p:txBody>
      </p:sp>
      <p:sp>
        <p:nvSpPr>
          <p:cNvPr id="8" name="Tekstin paikkamerkki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i-FI" dirty="0" smtClean="0"/>
              <a:t>Koulutustakuu</a:t>
            </a:r>
          </a:p>
          <a:p>
            <a:r>
              <a:rPr lang="fi-FI" dirty="0" smtClean="0"/>
              <a:t>Rahoituksen leikkaukset ammatillisessa koulutuksessa</a:t>
            </a:r>
          </a:p>
          <a:p>
            <a:r>
              <a:rPr lang="fi-FI" dirty="0" smtClean="0"/>
              <a:t>Erityisammattioppilaitokset vähentävät tarjontaa </a:t>
            </a:r>
          </a:p>
          <a:p>
            <a:r>
              <a:rPr lang="fi-FI" dirty="0" smtClean="0"/>
              <a:t>Kielitaidon taso; kaikilta ei testata kielitaitoa</a:t>
            </a:r>
          </a:p>
          <a:p>
            <a:r>
              <a:rPr lang="fi-FI" dirty="0" smtClean="0"/>
              <a:t>Pääsykokeiden poisto</a:t>
            </a:r>
          </a:p>
          <a:p>
            <a:r>
              <a:rPr lang="fi-FI" dirty="0" smtClean="0"/>
              <a:t>Tietosuoja; oppilaitos ei voi antaa tietoa, ellei opiskelija anna lupaa tiedon siirtoon</a:t>
            </a:r>
          </a:p>
          <a:p>
            <a:r>
              <a:rPr lang="fi-FI" dirty="0" smtClean="0"/>
              <a:t>Koulutusreformi (2018) muuttaa opiskelua, tavoitteena lisätä työpaikalla tapahtuvaa oppimista (koulutussopimus)</a:t>
            </a:r>
          </a:p>
          <a:p>
            <a:r>
              <a:rPr lang="fi-FI" dirty="0" smtClean="0"/>
              <a:t>Vammaisten oikeuksien ratifiointi 2016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2FAB604-B57F-4ED6-B2D5-B3C5836777AC}" type="datetime1">
              <a:rPr lang="fi-FI" smtClean="0"/>
              <a:t>27.4.2017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89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Haastavasti käyttäytyvät opiskelijat perinteisesti</a:t>
            </a:r>
            <a:endParaRPr lang="fi-FI" dirty="0"/>
          </a:p>
        </p:txBody>
      </p:sp>
      <p:sp>
        <p:nvSpPr>
          <p:cNvPr id="8" name="Tekstin paikkamerkki 7"/>
          <p:cNvSpPr>
            <a:spLocks noGrp="1"/>
          </p:cNvSpPr>
          <p:nvPr>
            <p:ph type="body" sz="quarter" idx="12"/>
          </p:nvPr>
        </p:nvSpPr>
        <p:spPr>
          <a:xfrm>
            <a:off x="625500" y="2790836"/>
            <a:ext cx="3902075" cy="4067164"/>
          </a:xfrm>
        </p:spPr>
        <p:txBody>
          <a:bodyPr/>
          <a:lstStyle/>
          <a:p>
            <a:r>
              <a:rPr lang="fi-FI" dirty="0" smtClean="0"/>
              <a:t>Autismin kirjo (Asperger)</a:t>
            </a:r>
          </a:p>
          <a:p>
            <a:r>
              <a:rPr lang="fi-FI" dirty="0" smtClean="0"/>
              <a:t>Kognitiivinen kehitysvamma</a:t>
            </a:r>
          </a:p>
          <a:p>
            <a:r>
              <a:rPr lang="fi-FI" dirty="0" smtClean="0"/>
              <a:t>Uhmakkuushäiriö</a:t>
            </a:r>
          </a:p>
          <a:p>
            <a:r>
              <a:rPr lang="fi-FI" dirty="0" smtClean="0"/>
              <a:t>Käyttäytymisen haasteet</a:t>
            </a:r>
          </a:p>
          <a:p>
            <a:r>
              <a:rPr lang="fi-FI" dirty="0" smtClean="0"/>
              <a:t>ADHD</a:t>
            </a:r>
          </a:p>
          <a:p>
            <a:r>
              <a:rPr lang="fi-FI" dirty="0" smtClean="0"/>
              <a:t>Päihdeongelmat</a:t>
            </a:r>
          </a:p>
          <a:p>
            <a:r>
              <a:rPr lang="fi-FI" dirty="0" smtClean="0"/>
              <a:t>Mielenterveyden ongelmat</a:t>
            </a:r>
          </a:p>
          <a:p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96B8614-9685-46A2-B869-8AE210F88A18}" type="datetime1">
              <a:rPr lang="fi-FI" smtClean="0"/>
              <a:t>27.4.2017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93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Haastavat ohjattavat </a:t>
            </a:r>
            <a:endParaRPr lang="fi-FI" dirty="0"/>
          </a:p>
        </p:txBody>
      </p:sp>
      <p:sp>
        <p:nvSpPr>
          <p:cNvPr id="8" name="Tekstin paikkamerkki 7"/>
          <p:cNvSpPr>
            <a:spLocks noGrp="1"/>
          </p:cNvSpPr>
          <p:nvPr>
            <p:ph type="body" sz="quarter" idx="12"/>
          </p:nvPr>
        </p:nvSpPr>
        <p:spPr>
          <a:xfrm>
            <a:off x="721860" y="1556052"/>
            <a:ext cx="7548411" cy="4067164"/>
          </a:xfrm>
        </p:spPr>
        <p:txBody>
          <a:bodyPr/>
          <a:lstStyle/>
          <a:p>
            <a:r>
              <a:rPr lang="fi-FI" dirty="0" smtClean="0"/>
              <a:t>Haluttomuus tai kyvyttömyys toimintaan</a:t>
            </a:r>
          </a:p>
          <a:p>
            <a:r>
              <a:rPr lang="fi-FI" dirty="0" smtClean="0"/>
              <a:t>Impulsiivisuus, tarkkaamattomuus, ylivilkkaus</a:t>
            </a:r>
          </a:p>
          <a:p>
            <a:r>
              <a:rPr lang="fi-FI" dirty="0" smtClean="0"/>
              <a:t>Passiivisuus, vetäytyminen, masennus </a:t>
            </a:r>
          </a:p>
          <a:p>
            <a:r>
              <a:rPr lang="fi-FI" dirty="0"/>
              <a:t>Sosiaaliset </a:t>
            </a:r>
            <a:r>
              <a:rPr lang="fi-FI" dirty="0" smtClean="0"/>
              <a:t>ongelmat/traumat</a:t>
            </a:r>
          </a:p>
          <a:p>
            <a:r>
              <a:rPr lang="fi-FI" dirty="0" smtClean="0"/>
              <a:t>Toiminnanohjauksen haasteet</a:t>
            </a:r>
          </a:p>
          <a:p>
            <a:r>
              <a:rPr lang="fi-FI" dirty="0" smtClean="0"/>
              <a:t>Valikoivuus työtehtävissä</a:t>
            </a:r>
          </a:p>
          <a:p>
            <a:r>
              <a:rPr lang="fi-FI" dirty="0" smtClean="0"/>
              <a:t>Ajan hallinta</a:t>
            </a:r>
          </a:p>
          <a:p>
            <a:r>
              <a:rPr lang="fi-FI" dirty="0" smtClean="0"/>
              <a:t>Hahmottamisen haasteet </a:t>
            </a:r>
          </a:p>
          <a:p>
            <a:r>
              <a:rPr lang="fi-FI" dirty="0" smtClean="0"/>
              <a:t>Vuorovaikutuksen ongelmat </a:t>
            </a:r>
          </a:p>
          <a:p>
            <a:r>
              <a:rPr lang="fi-FI" dirty="0" smtClean="0"/>
              <a:t>Kännykkä/muut sijaistoiminnot </a:t>
            </a:r>
          </a:p>
          <a:p>
            <a:r>
              <a:rPr lang="fi-FI" dirty="0" smtClean="0"/>
              <a:t>alisuoriutuminen</a:t>
            </a:r>
          </a:p>
          <a:p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2FAB604-B57F-4ED6-B2D5-B3C5836777AC}" type="datetime1">
              <a:rPr lang="fi-FI" smtClean="0"/>
              <a:t>27.4.2017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99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tsikk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Vastuullamme on opiskelijan tulevaisuus</a:t>
            </a:r>
            <a:br>
              <a:rPr lang="fi-FI" dirty="0" smtClean="0"/>
            </a:br>
            <a:endParaRPr lang="fi-FI" dirty="0"/>
          </a:p>
        </p:txBody>
      </p:sp>
      <p:sp>
        <p:nvSpPr>
          <p:cNvPr id="9" name="Tekstin paikkamerkki 8"/>
          <p:cNvSpPr>
            <a:spLocks noGrp="1"/>
          </p:cNvSpPr>
          <p:nvPr>
            <p:ph type="body" sz="quarter" idx="12"/>
          </p:nvPr>
        </p:nvSpPr>
        <p:spPr>
          <a:xfrm>
            <a:off x="721294" y="2879756"/>
            <a:ext cx="3902075" cy="4067164"/>
          </a:xfrm>
        </p:spPr>
        <p:txBody>
          <a:bodyPr/>
          <a:lstStyle/>
          <a:p>
            <a:r>
              <a:rPr lang="fi-FI" dirty="0" smtClean="0"/>
              <a:t>Miten toimimme yhdessä opiskelijoiden parhaaksi?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66BCAC7-078F-432D-B833-7FC3704EC4C2}" type="datetime1">
              <a:rPr lang="fi-FI" smtClean="0"/>
              <a:t>27.4.2017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8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84E0F"/>
      </a:accent1>
      <a:accent2>
        <a:srgbClr val="B2DCD6"/>
      </a:accent2>
      <a:accent3>
        <a:srgbClr val="F3C300"/>
      </a:accent3>
      <a:accent4>
        <a:srgbClr val="DFDFDE"/>
      </a:accent4>
      <a:accent5>
        <a:srgbClr val="B2DCD6"/>
      </a:accent5>
      <a:accent6>
        <a:srgbClr val="F3C300"/>
      </a:accent6>
      <a:hlink>
        <a:srgbClr val="E84E0F"/>
      </a:hlink>
      <a:folHlink>
        <a:srgbClr val="F3C300"/>
      </a:folHlink>
    </a:clrScheme>
    <a:fontScheme name="Omnia Arial/Georgia">
      <a:majorFont>
        <a:latin typeface="Arial Black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1990</TotalTime>
  <Words>122</Words>
  <Application>Microsoft Office PowerPoint</Application>
  <PresentationFormat>Näytössä katseltava diaesitys (4:3)</PresentationFormat>
  <Paragraphs>38</Paragraphs>
  <Slides>6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6</vt:i4>
      </vt:variant>
    </vt:vector>
  </HeadingPairs>
  <TitlesOfParts>
    <vt:vector size="12" baseType="lpstr">
      <vt:lpstr>Arial</vt:lpstr>
      <vt:lpstr>Arial Black</vt:lpstr>
      <vt:lpstr>Calibri</vt:lpstr>
      <vt:lpstr>Georgia</vt:lpstr>
      <vt:lpstr>Wingdings</vt:lpstr>
      <vt:lpstr>Office Theme</vt:lpstr>
      <vt:lpstr>PowerPoint-esitys</vt:lpstr>
      <vt:lpstr>Haastavat ohjattavat ja ohjaajan jaksaminen  26.4.2017  Merja outinen päivi vuorihuhta</vt:lpstr>
      <vt:lpstr>Muutoksessa eläminen </vt:lpstr>
      <vt:lpstr>Haastavasti käyttäytyvät opiskelijat perinteisesti</vt:lpstr>
      <vt:lpstr>Haastavat ohjattavat </vt:lpstr>
      <vt:lpstr>Vastuullamme on opiskelijan tulevaisuus </vt:lpstr>
    </vt:vector>
  </TitlesOfParts>
  <Company>BrandX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Toni  Sainio</dc:creator>
  <cp:lastModifiedBy>Helena Kämäräinen</cp:lastModifiedBy>
  <cp:revision>106</cp:revision>
  <cp:lastPrinted>2017-04-18T07:14:07Z</cp:lastPrinted>
  <dcterms:created xsi:type="dcterms:W3CDTF">2016-09-01T07:40:28Z</dcterms:created>
  <dcterms:modified xsi:type="dcterms:W3CDTF">2017-04-27T05:54:10Z</dcterms:modified>
</cp:coreProperties>
</file>